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Диаграмма ответов в Формах. Вопрос: Возраст ребенка. Количество ответов: 134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User\Documents\IMG_20250507_101624_edit_9006368966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50507_101657_edit_9005333615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0142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50507_101712_edit_90075640687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3"/>
            <a:ext cx="9144000" cy="44716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50507_101723_edit_90086784115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47172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2025-05-07T01:14:27Z</dcterms:created>
  <dcterms:modified xsi:type="dcterms:W3CDTF">2025-05-07T04:36:13Z</dcterms:modified>
</cp:coreProperties>
</file>